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9"/>
  </p:notesMasterIdLst>
  <p:sldIdLst>
    <p:sldId id="256" r:id="rId3"/>
    <p:sldId id="260" r:id="rId4"/>
    <p:sldId id="257" r:id="rId5"/>
    <p:sldId id="262" r:id="rId6"/>
    <p:sldId id="258" r:id="rId7"/>
    <p:sldId id="263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A124A91-0EE9-4209-B40B-EFC9D728F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621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C4205D2-9846-4BA5-A5AD-FE2D162E25F2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846565C-DBCA-4863-805E-E09A6D74331A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EF80EBA-7CC7-4372-A2B8-85CB72EA8129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846565C-DBCA-4863-805E-E09A6D74331A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99F8CC-8795-4C3E-95E5-9DAC823B6778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846565C-DBCA-4863-805E-E09A6D74331A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561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68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3571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1626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4165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42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883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986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516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6584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107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134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888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主耶穌回來時候，必要高聲吹起號筒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500" dirty="0">
                <a:latin typeface="Times New Roman" pitchFamily="18" charset="0"/>
                <a:ea typeface="標楷體" pitchFamily="65" charset="-120"/>
              </a:rPr>
              <a:t>When the trumpet of the Lord shall sound, and time shall be no more,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那時候何等光明、美麗、莊重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 morning breaks, eternal, bright and fair;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凡世上得救的人，一同相會在主明宮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saved of earth shall gather over on the other shore,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在那邊點名我亦必在其中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 I’ll be there.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H519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在那邊點名的時候</a:t>
            </a:r>
            <a:br>
              <a:rPr lang="en-US" sz="2600" b="1" dirty="0">
                <a:latin typeface="Times New Roman" pitchFamily="18" charset="0"/>
                <a:ea typeface="新細明體" pitchFamily="18" charset="-120"/>
                <a:cs typeface="Arial" charset="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  <a:cs typeface="Arial" charset="0"/>
              </a:rPr>
              <a:t>WHEN THE ROLL IS CALLED UP YONDER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在那邊點名的時候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在那邊點名的時候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在那邊點名的時候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在那邊點名我亦必在其中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I’ll be there.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5713"/>
            <a:ext cx="9144000" cy="46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凡信主而死的人，都必在那早晨復活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On that bright and cloudless morning,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dead in Christ shall rise,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和活人一同被提直到天空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 glory of His resurrection share;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凡蒙選、得勝的人，都必同得榮耀快樂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600" dirty="0">
                <a:latin typeface="Times New Roman" pitchFamily="18" charset="0"/>
                <a:ea typeface="標楷體" pitchFamily="65" charset="-120"/>
              </a:rPr>
              <a:t>When His chosen ones shall gather to their home beyond the skies,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在那邊點名我亦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必在其中。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yonder.  I’ll be there.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在那邊點名的時候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在那邊點名的時候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在那邊點名的時候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在那邊點名我亦必在其中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I’ll be there.</a:t>
            </a:r>
          </a:p>
        </p:txBody>
      </p:sp>
    </p:spTree>
    <p:extLst>
      <p:ext uri="{BB962C8B-B14F-4D97-AF65-F5344CB8AC3E}">
        <p14:creationId xmlns:p14="http://schemas.microsoft.com/office/powerpoint/2010/main" val="4223248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現今我們應當傳揚神的奇妙大救恩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Let me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labour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for the Master from the dawn till setting sun,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不肯止息，從早到晚勤作工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Let me talk of all His wondrous love and care;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直等到走完應走路程，盡了應盡職份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Then when all of life is over and my work on earth is done,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在那邊點名我亦必在其中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I’ll be there.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在那邊點名的時候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在那邊點名的時候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在那邊點名的時候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在那邊點名我亦必在其中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the roll is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call’d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yonder, I’ll be there.</a:t>
            </a:r>
          </a:p>
        </p:txBody>
      </p:sp>
    </p:spTree>
    <p:extLst>
      <p:ext uri="{BB962C8B-B14F-4D97-AF65-F5344CB8AC3E}">
        <p14:creationId xmlns:p14="http://schemas.microsoft.com/office/powerpoint/2010/main" val="1267287926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68</TotalTime>
  <Words>378</Words>
  <Application>Microsoft Office PowerPoint</Application>
  <PresentationFormat>On-screen Show (16:9)</PresentationFormat>
  <Paragraphs>61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H519  在那邊點名的時候 WHEN THE ROLL IS CALLED UP YONDER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H519 在那邊點名的時候 WHEN THE ROLL IS CALLED UP YONDER</dc:title>
  <dc:subject>Hymnary 聖徒詩歌</dc:subject>
  <dc:creator>James M. Black</dc:creator>
  <cp:lastModifiedBy>Timothy Liang</cp:lastModifiedBy>
  <cp:revision>21</cp:revision>
  <dcterms:created xsi:type="dcterms:W3CDTF">2001-11-13T22:52:40Z</dcterms:created>
  <dcterms:modified xsi:type="dcterms:W3CDTF">2017-08-06T13:20:56Z</dcterms:modified>
</cp:coreProperties>
</file>